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4" r:id="rId15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9" Type="http://schemas.openxmlformats.org/officeDocument/2006/relationships/slide" Target="slides/slide8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0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1" name="Google Shape;4491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92" name="Google Shape;4492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9.xml"/><Relationship Id="rId2" Type="http://schemas.openxmlformats.org/officeDocument/2006/relationships/notesSlide" Target="../notesSlides/notesSlide89.xml"/></Relationships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3" name="Shape 4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4" name="Google Shape;4494;p645"/>
          <p:cNvSpPr txBox="1"/>
          <p:nvPr>
            <p:ph type="title"/>
          </p:nvPr>
        </p:nvSpPr>
        <p:spPr>
          <a:xfrm>
            <a:off x="457200" y="396049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5" name="Google Shape;4495;p645"/>
          <p:cNvSpPr txBox="1"/>
          <p:nvPr>
            <p:ph idx="1" type="body"/>
          </p:nvPr>
        </p:nvSpPr>
        <p:spPr>
          <a:xfrm>
            <a:off x="457200" y="1088708"/>
            <a:ext cx="82296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2600" u="none" cap="none" strike="noStrike">
                <a:solidFill>
                  <a:srgbClr val="357A1A"/>
                </a:solidFill>
                <a:latin typeface="Verdana"/>
                <a:ea typeface="Verdana"/>
                <a:cs typeface="Verdana"/>
                <a:sym typeface="Verdana"/>
              </a:rPr>
              <a:t>	HACETTEPE ÜNİVERSİTESİ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2600" u="none" cap="none" strike="noStrike">
                <a:solidFill>
                  <a:srgbClr val="7C9B60"/>
                </a:solidFill>
                <a:latin typeface="Arial"/>
                <a:ea typeface="Arial"/>
                <a:cs typeface="Arial"/>
                <a:sym typeface="Arial"/>
              </a:rPr>
              <a:t>	İKTİSADİ VE İDARİ BİLİMLER FAKÜLTESİ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2600" u="none" cap="none" strike="noStrike">
                <a:solidFill>
                  <a:srgbClr val="35A414"/>
                </a:solidFill>
                <a:latin typeface="Verdana"/>
                <a:ea typeface="Verdana"/>
                <a:cs typeface="Verdana"/>
                <a:sym typeface="Verdana"/>
              </a:rPr>
              <a:t>	SOSYAL HİZMET BÖLÜMÜ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2600" u="none" cap="none" strike="noStrike">
                <a:solidFill>
                  <a:srgbClr val="74F481"/>
                </a:solidFill>
                <a:latin typeface="Arial"/>
                <a:ea typeface="Arial"/>
                <a:cs typeface="Arial"/>
                <a:sym typeface="Arial"/>
              </a:rPr>
              <a:t>	Dersin Adı: Sosyal Hizmet Kuram </a:t>
            </a:r>
            <a:r>
              <a:rPr b="0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2800" u="none" cap="none" strike="noStrike">
                <a:solidFill>
                  <a:srgbClr val="247876"/>
                </a:solidFill>
                <a:latin typeface="Arial"/>
                <a:ea typeface="Arial"/>
                <a:cs typeface="Arial"/>
                <a:sym typeface="Arial"/>
              </a:rPr>
              <a:t>	Konu : İnsancıl Yaklaşım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2800" u="none" cap="none" strike="noStrike">
                <a:solidFill>
                  <a:srgbClr val="3D2D64"/>
                </a:solidFill>
                <a:latin typeface="Arial"/>
                <a:ea typeface="Arial"/>
                <a:cs typeface="Arial"/>
                <a:sym typeface="Arial"/>
              </a:rPr>
              <a:t>	Faruk AKAR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2800" u="none" cap="none" strike="noStrike">
                <a:solidFill>
                  <a:srgbClr val="2B544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Berk  Acun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6" name="Google Shape;4496;p645"/>
          <p:cNvSpPr txBox="1"/>
          <p:nvPr>
            <p:ph idx="10" type="dt"/>
          </p:nvPr>
        </p:nvSpPr>
        <p:spPr>
          <a:xfrm>
            <a:off x="457200" y="3575447"/>
            <a:ext cx="2133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/>
              <a:t> </a:t>
            </a:r>
            <a:endParaRPr b="0" i="0" sz="1200" u="none" cap="none" strike="noStrike">
              <a:solidFill>
                <a:srgbClr val="195D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7" name="Google Shape;4497;p645"/>
          <p:cNvSpPr txBox="1"/>
          <p:nvPr>
            <p:ph idx="12" type="sldNum"/>
          </p:nvPr>
        </p:nvSpPr>
        <p:spPr>
          <a:xfrm>
            <a:off x="7924800" y="3575447"/>
            <a:ext cx="7620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98" name="Google Shape;4498;p645"/>
          <p:cNvSpPr txBox="1"/>
          <p:nvPr>
            <p:ph idx="11" type="ftr"/>
          </p:nvPr>
        </p:nvSpPr>
        <p:spPr>
          <a:xfrm>
            <a:off x="2667000" y="3575447"/>
            <a:ext cx="33528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rPr>
              <a:t>Faruk &amp; Berk</a:t>
            </a:r>
            <a:endParaRPr b="0" i="0" sz="1200" u="none" cap="none" strike="noStrike">
              <a:solidFill>
                <a:srgbClr val="195D7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